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5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BE2E890-60BE-4DDA-8EF1-6C1411126C97}" type="datetimeFigureOut">
              <a:rPr lang="ar-SY" smtClean="0"/>
              <a:pPr/>
              <a:t>04/06/1435</a:t>
            </a:fld>
            <a:endParaRPr lang="ar-S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6084263-C10F-4E1C-953A-1DB36D697BED}" type="slidenum">
              <a:rPr lang="ar-SY" smtClean="0"/>
              <a:pPr/>
              <a:t>‹#›</a:t>
            </a:fld>
            <a:endParaRPr lang="ar-S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B281-EB02-4356-8254-5BBBDF101450}" type="datetime9">
              <a:rPr lang="ar-SY" smtClean="0"/>
              <a:pPr/>
              <a:t>4 نيسان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dr.hala hasan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3CDD-916F-4160-91C0-7F15ECC80DC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9ED98-B9D3-4B4D-94CD-D181A8D3A343}" type="datetime9">
              <a:rPr lang="ar-SY" smtClean="0"/>
              <a:pPr/>
              <a:t>4 نيسان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dr.hala hasan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3CDD-916F-4160-91C0-7F15ECC80D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E549E-8A5C-4CE4-8537-14ECE65325B7}" type="datetime9">
              <a:rPr lang="ar-SY" smtClean="0"/>
              <a:pPr/>
              <a:t>4 نيسان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dr.hala hasan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3CDD-916F-4160-91C0-7F15ECC80D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FD3D-D3C8-434C-9D48-13043947069D}" type="datetime9">
              <a:rPr lang="ar-SY" smtClean="0"/>
              <a:pPr/>
              <a:t>4 نيسان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dr.hala hasan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3CDD-916F-4160-91C0-7F15ECC80D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C0BB-D85B-4676-8823-D6D75F040257}" type="datetime9">
              <a:rPr lang="ar-SY" smtClean="0"/>
              <a:pPr/>
              <a:t>4 نيسان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dr.hala hasan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3CDD-916F-4160-91C0-7F15ECC80DC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32582-9B81-40AE-B150-4A8A3AE3017F}" type="datetime9">
              <a:rPr lang="ar-SY" smtClean="0"/>
              <a:pPr/>
              <a:t>4 نيسان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dr.hala hasan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3CDD-916F-4160-91C0-7F15ECC80D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AD847-44F0-4936-9564-9701E6E478BA}" type="datetime9">
              <a:rPr lang="ar-SY" smtClean="0"/>
              <a:pPr/>
              <a:t>4 نيسان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dr.hala hasan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3CDD-916F-4160-91C0-7F15ECC80DC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6A9D8-DA8D-4FCC-80FC-BB3A14E42166}" type="datetime9">
              <a:rPr lang="ar-SY" smtClean="0"/>
              <a:pPr/>
              <a:t>4 نيسان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dr.hala hasan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3CDD-916F-4160-91C0-7F15ECC80D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25AA-492A-4023-AA68-71290D67A2F5}" type="datetime9">
              <a:rPr lang="ar-SY" smtClean="0"/>
              <a:pPr/>
              <a:t>4 نيسان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dr.hala hasan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3CDD-916F-4160-91C0-7F15ECC80D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B6D39-F708-4DEC-9C63-C4329ACAA9B8}" type="datetime9">
              <a:rPr lang="ar-SY" smtClean="0"/>
              <a:pPr/>
              <a:t>4 نيسان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dr.hala hasan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3CDD-916F-4160-91C0-7F15ECC80DC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2E9FB-351E-4D4D-B992-0016C75428E5}" type="datetime9">
              <a:rPr lang="ar-SY" smtClean="0"/>
              <a:pPr/>
              <a:t>4 نيسان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dr.hala hasan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3CDD-916F-4160-91C0-7F15ECC80D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194F79D-05BA-455D-9EB6-AABE0D6003AC}" type="datetime9">
              <a:rPr lang="ar-SY" smtClean="0"/>
              <a:pPr/>
              <a:t>4 نيسان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dr.hala hasan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8623CDD-916F-4160-91C0-7F15ECC80D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1"/>
            <a:ext cx="4191000" cy="9144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5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FB8A5-0ECC-4122-A61A-F479559A014D}" type="datetime9">
              <a:rPr lang="ar-SY" smtClean="0"/>
              <a:pPr/>
              <a:t>4 نيسان 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3CDD-916F-4160-91C0-7F15ECC80DC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8047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FD3D-D3C8-434C-9D48-13043947069D}" type="datetime9">
              <a:rPr lang="ar-SY" smtClean="0"/>
              <a:pPr/>
              <a:t>4 نيسان 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3CDD-916F-4160-91C0-7F15ECC80DCA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ext Box 1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Y" sz="2400" b="1">
                <a:latin typeface="Arial" pitchFamily="34" charset="0"/>
                <a:cs typeface="Simplified Arabic" pitchFamily="2" charset="-78"/>
              </a:rPr>
              <a:t>معامل تكبير الفتل الطارئ</a:t>
            </a:r>
            <a:r>
              <a:rPr lang="en-US" sz="2400" b="1">
                <a:latin typeface="Arial" pitchFamily="34" charset="0"/>
                <a:cs typeface="Simplified Arabic" pitchFamily="2" charset="-78"/>
              </a:rPr>
              <a:t> </a:t>
            </a:r>
            <a:r>
              <a:rPr lang="ar-SY" sz="2400" b="1">
                <a:latin typeface="Arial" pitchFamily="34" charset="0"/>
                <a:cs typeface="Simplified Arabic" pitchFamily="2" charset="-78"/>
              </a:rPr>
              <a:t>:</a:t>
            </a:r>
            <a:endParaRPr lang="en-GB" sz="2400" b="1">
              <a:latin typeface="Arial" pitchFamily="34" charset="0"/>
              <a:cs typeface="Simplified Arabic" pitchFamily="2" charset="-78"/>
            </a:endParaRPr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2819400" y="1752600"/>
          <a:ext cx="1910316" cy="1066800"/>
        </p:xfrm>
        <a:graphic>
          <a:graphicData uri="http://schemas.openxmlformats.org/presentationml/2006/ole">
            <p:oleObj spid="_x0000_s1026" name="Equation" r:id="rId3" imgW="977476" imgH="545863" progId="Equation.3">
              <p:embed/>
            </p:oleObj>
          </a:graphicData>
        </a:graphic>
      </p:graphicFrame>
      <p:graphicFrame>
        <p:nvGraphicFramePr>
          <p:cNvPr id="1027" name="Object 6"/>
          <p:cNvGraphicFramePr>
            <a:graphicFrameLocks noGrp="1" noChangeAspect="1"/>
          </p:cNvGraphicFramePr>
          <p:nvPr/>
        </p:nvGraphicFramePr>
        <p:xfrm>
          <a:off x="8001000" y="3352800"/>
          <a:ext cx="455612" cy="412750"/>
        </p:xfrm>
        <a:graphic>
          <a:graphicData uri="http://schemas.openxmlformats.org/presentationml/2006/ole">
            <p:oleObj spid="_x0000_s1027" name="Equation" r:id="rId4" imgW="266469" imgH="241091" progId="Equation.3">
              <p:embed/>
            </p:oleObj>
          </a:graphicData>
        </a:graphic>
      </p:graphicFrame>
      <p:graphicFrame>
        <p:nvGraphicFramePr>
          <p:cNvPr id="1028" name="Object 8"/>
          <p:cNvGraphicFramePr>
            <a:graphicFrameLocks noChangeAspect="1"/>
          </p:cNvGraphicFramePr>
          <p:nvPr/>
        </p:nvGraphicFramePr>
        <p:xfrm>
          <a:off x="8001000" y="4343400"/>
          <a:ext cx="533400" cy="457200"/>
        </p:xfrm>
        <a:graphic>
          <a:graphicData uri="http://schemas.openxmlformats.org/presentationml/2006/ole">
            <p:oleObj spid="_x0000_s1028" name="Equation" r:id="rId5" imgW="279400" imgH="228600" progId="Equation.3">
              <p:embed/>
            </p:oleObj>
          </a:graphicData>
        </a:graphic>
      </p:graphicFrame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990600" y="3352801"/>
            <a:ext cx="69342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Y" sz="2400" dirty="0">
                <a:latin typeface="Arial" pitchFamily="34" charset="0"/>
                <a:cs typeface="Simplified Arabic" pitchFamily="2" charset="-78"/>
              </a:rPr>
              <a:t>متوسط الإنتقالات للنقاط الأبعد في المنشأة عند المنسوب الأفقي </a:t>
            </a:r>
            <a:r>
              <a:rPr lang="en-US" sz="2400" dirty="0">
                <a:latin typeface="Arial" pitchFamily="34" charset="0"/>
                <a:cs typeface="Simplified Arabic" pitchFamily="2" charset="-78"/>
              </a:rPr>
              <a:t>x</a:t>
            </a:r>
            <a:endParaRPr lang="ar-SY" sz="2400" dirty="0">
              <a:latin typeface="Arial" pitchFamily="34" charset="0"/>
              <a:cs typeface="Simplified Arabic" pitchFamily="2" charset="-78"/>
            </a:endParaRPr>
          </a:p>
          <a:p>
            <a:pPr algn="r" rtl="1">
              <a:spcBef>
                <a:spcPct val="50000"/>
              </a:spcBef>
            </a:pPr>
            <a:endParaRPr lang="en-US" sz="2400" dirty="0">
              <a:latin typeface="Arial" pitchFamily="34" charset="0"/>
              <a:cs typeface="Simplified Arabic" pitchFamily="2" charset="-78"/>
            </a:endParaRPr>
          </a:p>
          <a:p>
            <a:pPr algn="r" rtl="1">
              <a:spcBef>
                <a:spcPct val="50000"/>
              </a:spcBef>
            </a:pPr>
            <a:r>
              <a:rPr lang="ar-SY" sz="2400" dirty="0">
                <a:latin typeface="Arial" pitchFamily="34" charset="0"/>
                <a:cs typeface="Simplified Arabic" pitchFamily="2" charset="-78"/>
              </a:rPr>
              <a:t>الإنتقال الأعظمي في المنشأة عند المنسوب الأفقي </a:t>
            </a:r>
            <a:r>
              <a:rPr lang="en-US" sz="2400" dirty="0">
                <a:latin typeface="Arial" pitchFamily="34" charset="0"/>
                <a:cs typeface="Simplified Arabic" pitchFamily="2" charset="-78"/>
              </a:rPr>
              <a:t>x</a:t>
            </a:r>
            <a:r>
              <a:rPr lang="ar-SY" sz="2400" dirty="0">
                <a:latin typeface="Arial" pitchFamily="34" charset="0"/>
                <a:cs typeface="Simplified Arabic" pitchFamily="2" charset="-78"/>
              </a:rPr>
              <a:t> ولاتتجاوز </a:t>
            </a:r>
            <a:r>
              <a:rPr lang="en-US" dirty="0">
                <a:latin typeface="Arial" pitchFamily="34" charset="0"/>
              </a:rPr>
              <a:t>Ax</a:t>
            </a:r>
            <a:r>
              <a:rPr lang="ar-SY" sz="2400" dirty="0">
                <a:latin typeface="Arial" pitchFamily="34" charset="0"/>
                <a:cs typeface="Simplified Arabic" pitchFamily="2" charset="-78"/>
              </a:rPr>
              <a:t> القيمة (3)</a:t>
            </a:r>
            <a:endParaRPr lang="ar-SY" sz="2400" baseline="-25000" dirty="0">
              <a:latin typeface="Arial" pitchFamily="34" charset="0"/>
              <a:cs typeface="Simplified Arabic" pitchFamily="2" charset="-78"/>
            </a:endParaRPr>
          </a:p>
          <a:p>
            <a:pPr algn="r" rtl="1">
              <a:spcBef>
                <a:spcPct val="50000"/>
              </a:spcBef>
            </a:pPr>
            <a:endParaRPr lang="en-US" sz="2400" baseline="-25000" dirty="0">
              <a:latin typeface="Arial" pitchFamily="34" charset="0"/>
              <a:cs typeface="Simplified Arabic" pitchFamily="2" charset="-78"/>
            </a:endParaRPr>
          </a:p>
          <a:p>
            <a:pPr algn="r" rtl="1">
              <a:spcBef>
                <a:spcPct val="50000"/>
              </a:spcBef>
            </a:pPr>
            <a:endParaRPr lang="en-US" dirty="0">
              <a:latin typeface="Arial" pitchFamily="34" charset="0"/>
            </a:endParaRPr>
          </a:p>
          <a:p>
            <a:pPr algn="r" rtl="1">
              <a:spcBef>
                <a:spcPct val="50000"/>
              </a:spcBef>
            </a:pPr>
            <a:endParaRPr lang="en-GB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FD3D-D3C8-434C-9D48-13043947069D}" type="datetime9">
              <a:rPr lang="ar-SY" smtClean="0"/>
              <a:pPr/>
              <a:t>4 نيسان 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3CDD-916F-4160-91C0-7F15ECC80DCA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948543"/>
            <a:ext cx="8229600" cy="4180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 txBox="1">
            <a:spLocks noGrp="1" noRot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Y" sz="40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حالة تصعيد اللامركزية الطارئة 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2" y="228600"/>
            <a:ext cx="8677275" cy="591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B31A-811C-4D8B-8D67-7DE410EAD364}" type="datetime9">
              <a:rPr lang="ar-SY" smtClean="0"/>
              <a:pPr/>
              <a:t>4 نيسان 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3CDD-916F-4160-91C0-7F15ECC80DC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8158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210088" y="3244334"/>
            <a:ext cx="27238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400" dirty="0" smtClean="0"/>
              <a:t>The end</a:t>
            </a:r>
            <a:endParaRPr lang="ar-SY" sz="54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29B6-33B4-48BE-A660-FFDA55BD7A50}" type="datetime9">
              <a:rPr lang="ar-SY" smtClean="0"/>
              <a:pPr/>
              <a:t>4 نيسان 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3CDD-916F-4160-91C0-7F15ECC80DC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2286000" cy="762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352" y="1295399"/>
            <a:ext cx="8620125" cy="5029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533400" y="4953000"/>
            <a:ext cx="8346079" cy="137160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6F87-37CB-47E3-B967-ACBD7091706A}" type="datetime9">
              <a:rPr lang="ar-SY" smtClean="0"/>
              <a:pPr/>
              <a:t>4 نيسان 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3CDD-916F-4160-91C0-7F15ECC80DC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62720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2209800" cy="762000"/>
          </a:xfrm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Solution: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08ACE-0068-4138-A815-AB704B3ED85C}" type="datetime9">
              <a:rPr lang="ar-SY" smtClean="0"/>
              <a:pPr/>
              <a:t>4 نيسان 2014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3CDD-916F-4160-91C0-7F15ECC80DCA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00200"/>
            <a:ext cx="8458200" cy="503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280269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762000"/>
            <a:ext cx="840105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799" y="1676400"/>
            <a:ext cx="6505575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067050"/>
            <a:ext cx="4333875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848100"/>
            <a:ext cx="6057900" cy="232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7DEF9-0E7A-4BF9-8A1B-DAB61F3EA58E}" type="datetime9">
              <a:rPr lang="ar-SY" smtClean="0"/>
              <a:pPr/>
              <a:t>4 نيسان 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3CDD-916F-4160-91C0-7F15ECC80DC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42107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533400"/>
            <a:ext cx="8743950" cy="24669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3124200"/>
            <a:ext cx="8677275" cy="2819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E4B99-3933-43EE-BCF4-AE18C4D6B9EB}" type="datetime9">
              <a:rPr lang="ar-SY" smtClean="0"/>
              <a:pPr/>
              <a:t>4 نيسان 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3CDD-916F-4160-91C0-7F15ECC80DC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97046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685800"/>
            <a:ext cx="8715375" cy="5486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7A06A-EEE7-4F03-8CAA-73C952E6B7CE}" type="datetime9">
              <a:rPr lang="ar-SY" smtClean="0"/>
              <a:pPr/>
              <a:t>4 نيسان 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3CDD-916F-4160-91C0-7F15ECC80DC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8158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74" y="2286000"/>
            <a:ext cx="8734425" cy="4035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99" y="152400"/>
            <a:ext cx="7010401" cy="2133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F0401-A049-4F15-AF23-71DD77E3C9A5}" type="datetime9">
              <a:rPr lang="ar-SY" smtClean="0"/>
              <a:pPr/>
              <a:t>4 نيسان 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3CDD-916F-4160-91C0-7F15ECC80DC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8158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3" y="1066800"/>
            <a:ext cx="8791575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02EC-110D-467B-85D5-53B4CE0FA18C}" type="datetime9">
              <a:rPr lang="ar-SY" smtClean="0"/>
              <a:pPr/>
              <a:t>4 نيسان 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3CDD-916F-4160-91C0-7F15ECC80DC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8158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509588"/>
            <a:ext cx="8724900" cy="583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8B1B-67A7-4453-A557-789A39861743}" type="datetime9">
              <a:rPr lang="ar-SY" smtClean="0"/>
              <a:pPr/>
              <a:t>4 نيسان 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3CDD-916F-4160-91C0-7F15ECC80DC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81589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176</TotalTime>
  <Words>67</Words>
  <Application>Microsoft Office PowerPoint</Application>
  <PresentationFormat>On-screen Show (4:3)</PresentationFormat>
  <Paragraphs>37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Clarity</vt:lpstr>
      <vt:lpstr>Equation</vt:lpstr>
      <vt:lpstr>example</vt:lpstr>
      <vt:lpstr>Example</vt:lpstr>
      <vt:lpstr>Solution:</vt:lpstr>
      <vt:lpstr>Slide 4</vt:lpstr>
      <vt:lpstr>Slide 5</vt:lpstr>
      <vt:lpstr>Slide 6</vt:lpstr>
      <vt:lpstr>Slide 7</vt:lpstr>
      <vt:lpstr>Slide 8</vt:lpstr>
      <vt:lpstr>Slide 9</vt:lpstr>
      <vt:lpstr>معامل تكبير الفتل الطارئ :</vt:lpstr>
      <vt:lpstr>حالة تصعيد اللامركزية الطارئة </vt:lpstr>
      <vt:lpstr>Slide 12</vt:lpstr>
      <vt:lpstr>Slide 13</vt:lpstr>
    </vt:vector>
  </TitlesOfParts>
  <Company>2o1O ;)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hala</dc:creator>
  <cp:lastModifiedBy>Dr. Sohail</cp:lastModifiedBy>
  <cp:revision>16</cp:revision>
  <dcterms:created xsi:type="dcterms:W3CDTF">2011-12-12T08:28:13Z</dcterms:created>
  <dcterms:modified xsi:type="dcterms:W3CDTF">2014-04-04T14:09:32Z</dcterms:modified>
</cp:coreProperties>
</file>